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09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331472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«Современные игровые формы в обучении дошкольников правилам дорожного движения».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3643314"/>
            <a:ext cx="6400800" cy="1752600"/>
          </a:xfr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Подготовила воспитатель: </a:t>
            </a:r>
            <a:r>
              <a:rPr lang="ru-RU" sz="1400" b="1" dirty="0" err="1" smtClean="0">
                <a:solidFill>
                  <a:schemeClr val="tx1"/>
                </a:solidFill>
              </a:rPr>
              <a:t>Шклудова</a:t>
            </a:r>
            <a:r>
              <a:rPr lang="ru-RU" sz="1400" b="1" dirty="0" smtClean="0">
                <a:solidFill>
                  <a:schemeClr val="tx1"/>
                </a:solidFill>
              </a:rPr>
              <a:t> Т.Л.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9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643314"/>
            <a:ext cx="2428892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4857785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Главная цель воспитательной работы по обучению детей основам безопасности дорожного движения должна заключаться в формировании у детей необходимых умений и навыков, выработке положительных, устойчивых привычек безопасного поведения на улице. Воспитательный процесс рекомендуется осуществлять:</a:t>
            </a:r>
          </a:p>
          <a:p>
            <a:r>
              <a:rPr lang="ru-RU" sz="2000" b="1" dirty="0" smtClean="0"/>
              <a:t>1. Через непосредственное восприятие дорожной среды во время целевых прогулок, где дети наблюдают движение транспорта и пешеходов, дорожные знаки, светофоры, пешеходные переходы и т. д.;</a:t>
            </a:r>
          </a:p>
          <a:p>
            <a:r>
              <a:rPr lang="ru-RU" sz="2000" b="1" dirty="0" smtClean="0"/>
              <a:t>2. В процессе специальных развивающих и обучающих занятий по дорожной тематике. Особенно важно развитие таких навыков и привычек, как сознательное отношение к своим и чужим поступкам, т. е. понимание ребенком того, что является правильным или неправильным. Также большое значение имеет формирование у дошкольника привычки сдерживать свои порывы и желания (например, бежать, когда это опасно, и т. д.).</a:t>
            </a:r>
          </a:p>
          <a:p>
            <a:endParaRPr lang="ru-RU" sz="2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543824" cy="92869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Интересной и эффективной формой работы </a:t>
            </a:r>
            <a:r>
              <a:rPr lang="ru-RU" sz="2400" dirty="0" smtClean="0"/>
              <a:t>является</a:t>
            </a:r>
            <a:r>
              <a:rPr lang="ru-RU" sz="2400" b="1" dirty="0" smtClean="0"/>
              <a:t> </a:t>
            </a:r>
            <a:r>
              <a:rPr lang="ru-RU" sz="2400" b="1" dirty="0" smtClean="0"/>
              <a:t>организация ролевых игр, в которых ребята доведут до автоматизма навыки безопасного поведения на улице.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9\Desktop\64dd32af-74f7-4da8-a6a3-b5745027e1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500306"/>
            <a:ext cx="4500594" cy="4000529"/>
          </a:xfrm>
          <a:prstGeom prst="rect">
            <a:avLst/>
          </a:prstGeom>
          <a:noFill/>
        </p:spPr>
      </p:pic>
      <p:pic>
        <p:nvPicPr>
          <p:cNvPr id="2051" name="Picture 3" descr="C:\Users\9\Desktop\e41f57eb-d7da-4561-8d44-1abf920156e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785926"/>
            <a:ext cx="4261330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1400" dirty="0" smtClean="0"/>
              <a:t>Особенно внимательно нужно относиться к детям подготовительной группы, ведь они – будущие школьники, которым совсем скоро придется самостоятельно переходить дорогу, выполнять обязанности пешехода и пассажира. С ними продолжаются занятия на развитие познавательных процессов: внимания, восприятия, воображения, мышления, памяти, речи. У дошкольников этой возрастной группы нужно развивать способности к</a:t>
            </a:r>
            <a:br>
              <a:rPr lang="ru-RU" sz="1400" dirty="0" smtClean="0"/>
            </a:br>
            <a:r>
              <a:rPr lang="ru-RU" sz="1400" dirty="0" smtClean="0"/>
              <a:t>восприятию пространственных отрезков и пространственной ориентации.</a:t>
            </a:r>
            <a:br>
              <a:rPr lang="ru-RU" sz="1400" dirty="0" smtClean="0"/>
            </a:br>
            <a:r>
              <a:rPr lang="ru-RU" sz="1400" dirty="0" smtClean="0"/>
              <a:t>Они должны уметь самостоятельно давать оценку действиям водителя, пешехода и пассажира, предвидеть опасность на улице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9\Desktop\29c03d9a-9838-4b50-bbdd-ce98bca3ba9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857364"/>
            <a:ext cx="3429024" cy="4572031"/>
          </a:xfrm>
          <a:prstGeom prst="rect">
            <a:avLst/>
          </a:prstGeom>
          <a:noFill/>
        </p:spPr>
      </p:pic>
      <p:pic>
        <p:nvPicPr>
          <p:cNvPr id="3075" name="Picture 3" descr="C:\Users\9\Desktop\67b2ce4e-1371-4cec-b2f0-d450f66176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0808" y="1885260"/>
            <a:ext cx="3431168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Современные технологии позволяют сделать процесс обучения детей ПДД интересным и продуктивным.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9\Desktop\56687b9a-7af4-4696-9903-83aebf7940f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45615"/>
            <a:ext cx="4143404" cy="5310517"/>
          </a:xfrm>
          <a:prstGeom prst="rect">
            <a:avLst/>
          </a:prstGeom>
          <a:noFill/>
        </p:spPr>
      </p:pic>
      <p:pic>
        <p:nvPicPr>
          <p:cNvPr id="4099" name="Picture 3" descr="C:\Users\9\Desktop\d5d66dfe-ac09-4c7d-82c2-30681312d9e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14422"/>
            <a:ext cx="4143404" cy="5506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r>
              <a:rPr lang="ru-RU" sz="2700" dirty="0" smtClean="0"/>
              <a:t>Самостоятельное моделирование обучающимися дорожной ситуации доставляет им огромное удовольствие, а главное — способствует самостоятельному анализу ошибочных действий.</a:t>
            </a:r>
            <a:endParaRPr lang="ru-RU" sz="2700" dirty="0"/>
          </a:p>
        </p:txBody>
      </p:sp>
      <p:pic>
        <p:nvPicPr>
          <p:cNvPr id="5122" name="Picture 2" descr="C:\Users\9\Desktop\2e7d6ae4-8a82-4fcf-a506-51a2fa3755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714488"/>
            <a:ext cx="4379912" cy="5143512"/>
          </a:xfrm>
          <a:prstGeom prst="rect">
            <a:avLst/>
          </a:prstGeom>
          <a:noFill/>
        </p:spPr>
      </p:pic>
      <p:pic>
        <p:nvPicPr>
          <p:cNvPr id="5123" name="Picture 3" descr="C:\Users\9\Desktop\f4dd40b0-6596-4327-a363-d4b7719c81d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14488"/>
            <a:ext cx="3652824" cy="4854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Можно рассчитывать, что, повзрослев, они станут грамотными и ответственными водителями и пешеходами, уважающими других участников дорожного движения.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147" name="Picture 3" descr="C:\Users\9\Desktop\71f13e96-11ab-4e99-b467-b6f747f7e4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928802"/>
            <a:ext cx="5500726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216</TotalTime>
  <Words>272</Words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«Современные игровые формы в обучении дошкольников правилам дорожного движения».</vt:lpstr>
      <vt:lpstr>Слайд 2</vt:lpstr>
      <vt:lpstr>Интересной и эффективной формой работы является организация ролевых игр, в которых ребята доведут до автоматизма навыки безопасного поведения на улице.</vt:lpstr>
      <vt:lpstr>Особенно внимательно нужно относиться к детям подготовительной группы, ведь они – будущие школьники, которым совсем скоро придется самостоятельно переходить дорогу, выполнять обязанности пешехода и пассажира. С ними продолжаются занятия на развитие познавательных процессов: внимания, восприятия, воображения, мышления, памяти, речи. У дошкольников этой возрастной группы нужно развивать способности к восприятию пространственных отрезков и пространственной ориентации. Они должны уметь самостоятельно давать оценку действиям водителя, пешехода и пассажира, предвидеть опасность на улице.</vt:lpstr>
      <vt:lpstr>Современные технологии позволяют сделать процесс обучения детей ПДД интересным и продуктивным.</vt:lpstr>
      <vt:lpstr> Самостоятельное моделирование обучающимися дорожной ситуации доставляет им огромное удовольствие, а главное — способствует самостоятельному анализу ошибочных действий.</vt:lpstr>
      <vt:lpstr>Можно рассчитывать, что, повзрослев, они станут грамотными и ответственными водителями и пешеходами, уважающими других участников дорожного движения.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«Современные игровые формы в обучении дошкольников правилам дорожного движения».</dc:title>
  <dc:creator>9</dc:creator>
  <cp:lastModifiedBy>9</cp:lastModifiedBy>
  <cp:revision>19</cp:revision>
  <dcterms:created xsi:type="dcterms:W3CDTF">2025-02-26T03:53:19Z</dcterms:created>
  <dcterms:modified xsi:type="dcterms:W3CDTF">2025-02-26T07:40:46Z</dcterms:modified>
</cp:coreProperties>
</file>